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952" autoAdjust="0"/>
    <p:restoredTop sz="94660"/>
  </p:normalViewPr>
  <p:slideViewPr>
    <p:cSldViewPr>
      <p:cViewPr varScale="1">
        <p:scale>
          <a:sx n="74" d="100"/>
          <a:sy n="74" d="100"/>
        </p:scale>
        <p:origin x="-88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C10EB-E429-4031-8716-224D0318EAC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AE328-4972-4B06-A1E0-7B684ABCB6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ез имен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0"/>
            <a:ext cx="5072098" cy="1384596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92" y="0"/>
            <a:ext cx="1785950" cy="146050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3000369"/>
          <a:ext cx="8429685" cy="3695617"/>
        </p:xfrm>
        <a:graphic>
          <a:graphicData uri="http://schemas.openxmlformats.org/drawingml/2006/table">
            <a:tbl>
              <a:tblPr/>
              <a:tblGrid>
                <a:gridCol w="719511"/>
                <a:gridCol w="1862555"/>
                <a:gridCol w="1063203"/>
                <a:gridCol w="1215090"/>
                <a:gridCol w="1366976"/>
                <a:gridCol w="2202350"/>
              </a:tblGrid>
              <a:tr h="285755">
                <a:tc gridSpan="2">
                  <a:txBody>
                    <a:bodyPr/>
                    <a:lstStyle/>
                    <a:p>
                      <a:pPr marL="68580" indent="449580" algn="ctr"/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91440" algn="ctr"/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Стоимость путёвки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4760">
                <a:tc gridSpan="2">
                  <a:txBody>
                    <a:bodyPr/>
                    <a:lstStyle/>
                    <a:p>
                      <a:pPr marL="68580" indent="449580" algn="ctr"/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Сроки смен в 2026 году: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Для 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Иногородних 100%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Для 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проживающих в </a:t>
                      </a:r>
                      <a:r>
                        <a:rPr lang="ru-RU" sz="1050" b="1" dirty="0" err="1">
                          <a:latin typeface="Calibri"/>
                          <a:ea typeface="Times New Roman"/>
                          <a:cs typeface="Times New Roman"/>
                        </a:rPr>
                        <a:t>пгт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050" b="1" dirty="0" err="1">
                          <a:latin typeface="Calibri"/>
                          <a:ea typeface="Times New Roman"/>
                          <a:cs typeface="Times New Roman"/>
                        </a:rPr>
                        <a:t>Рефтинский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 45%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indent="449580" algn="ctr"/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Для         работающих 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в бюджет </a:t>
                      </a:r>
                      <a:r>
                        <a:rPr lang="ru-RU" sz="1050" b="1" dirty="0" err="1">
                          <a:latin typeface="Calibri"/>
                          <a:ea typeface="Times New Roman"/>
                          <a:cs typeface="Times New Roman"/>
                        </a:rPr>
                        <a:t>пгт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050" b="1" dirty="0" err="1">
                          <a:latin typeface="Calibri"/>
                          <a:ea typeface="Times New Roman"/>
                          <a:cs typeface="Times New Roman"/>
                        </a:rPr>
                        <a:t>Рефтинский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 20%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Малоимущие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, ОВЗ, опекаемые, мобилизованные в </a:t>
                      </a:r>
                      <a:r>
                        <a:rPr lang="ru-RU" sz="1050" b="1" dirty="0" err="1">
                          <a:latin typeface="Calibri"/>
                          <a:ea typeface="Times New Roman"/>
                          <a:cs typeface="Times New Roman"/>
                        </a:rPr>
                        <a:t>пгт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050" b="1" dirty="0" err="1">
                          <a:latin typeface="Calibri"/>
                          <a:ea typeface="Times New Roman"/>
                          <a:cs typeface="Times New Roman"/>
                        </a:rPr>
                        <a:t>Рефтинский</a:t>
                      </a: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   0%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8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1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Calibri"/>
                          <a:cs typeface="Times New Roman"/>
                        </a:rPr>
                        <a:t>с 22.03.2026 по 28.03.2026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11 686,00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5 259,00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2 337,00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Times New Roman"/>
                          <a:cs typeface="Times New Roman"/>
                        </a:rPr>
                        <a:t>2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Calibri"/>
                          <a:cs typeface="Times New Roman"/>
                        </a:rPr>
                        <a:t>с 01.06.2026 по 14.06.2026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23 313,00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10 491,00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4 663,00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Times New Roman"/>
                          <a:cs typeface="Times New Roman"/>
                        </a:rPr>
                        <a:t>3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Calibri"/>
                          <a:cs typeface="Times New Roman"/>
                        </a:rPr>
                        <a:t>с 17.06.2026 по 07.07.2026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34 969,00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15 736,00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6 994,00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Times New Roman"/>
                          <a:cs typeface="Times New Roman"/>
                        </a:rPr>
                        <a:t>4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Calibri"/>
                          <a:cs typeface="Times New Roman"/>
                        </a:rPr>
                        <a:t>с 10.07.2026 по 23.07.2026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23 313,00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10 491,00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4 663,00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Times New Roman"/>
                          <a:cs typeface="Times New Roman"/>
                        </a:rPr>
                        <a:t>5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Calibri"/>
                          <a:cs typeface="Times New Roman"/>
                        </a:rPr>
                        <a:t>с 26.07.2026 по 15.08.2026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34 969,00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15 736,00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6 994,00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Times New Roman"/>
                          <a:cs typeface="Times New Roman"/>
                        </a:rPr>
                        <a:t>6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Calibri"/>
                          <a:cs typeface="Times New Roman"/>
                        </a:rPr>
                        <a:t>с 17.08.2026 по 23.08.2026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11 686,00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5 259,00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2 337,00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Times New Roman"/>
                          <a:cs typeface="Times New Roman"/>
                        </a:rPr>
                        <a:t>7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Calibri"/>
                          <a:cs typeface="Times New Roman"/>
                        </a:rPr>
                        <a:t>с 25.08.2026 по 31.08.2026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11 686,00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5 259,00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2 337,00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Times New Roman"/>
                          <a:cs typeface="Times New Roman"/>
                        </a:rPr>
                        <a:t>8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Calibri"/>
                          <a:cs typeface="Times New Roman"/>
                        </a:rPr>
                        <a:t>с 26.10.2026 по 01.11.2026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11 686,00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5 259,00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2 337,00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0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Calibri"/>
                          <a:ea typeface="Times New Roman"/>
                          <a:cs typeface="Times New Roman"/>
                        </a:rPr>
                        <a:t>9 смена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Calibri"/>
                          <a:ea typeface="Calibri"/>
                          <a:cs typeface="Times New Roman"/>
                        </a:rPr>
                        <a:t>с 30.12.2026 по 05.01.2027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11 686,00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5 259,00</a:t>
                      </a:r>
                      <a:endParaRPr lang="ru-RU" sz="105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2 337,00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2143172" y="142852"/>
            <a:ext cx="15730276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Уважаемые родители!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                                            МАУ «ДЗОЛ «Искорка»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приглашает организовать отдых Ваших детей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                                               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                      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 нашем замечательном лагере.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                                          Мы работаем для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того,чтобы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каникулы Ваших детей были полезными.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                                         Детей ждут увлекательные и познавательные путешествия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 Black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 мир кино и путешествий,  истории и приключений.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1" name="Рисунок 10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0"/>
            <a:ext cx="1798638" cy="13572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210</Words>
  <Application>Microsoft Office PowerPoint</Application>
  <PresentationFormat>Экран (4:3)</PresentationFormat>
  <Paragraphs>72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sekretar</dc:creator>
  <cp:lastModifiedBy>sekretar</cp:lastModifiedBy>
  <cp:revision>3</cp:revision>
  <dcterms:created xsi:type="dcterms:W3CDTF">2026-02-11T05:13:23Z</dcterms:created>
  <dcterms:modified xsi:type="dcterms:W3CDTF">2026-02-11T05:35:22Z</dcterms:modified>
</cp:coreProperties>
</file>